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 showSpecialPlsOnTitleSld="0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</p:sldIdLst>
  <p:sldSz cy="5143500" cx="9144000"/>
  <p:notesSz cx="6858000" cy="9144000"/>
  <p:embeddedFontLst>
    <p:embeddedFont>
      <p:font typeface="Raleway"/>
      <p:regular r:id="rId22"/>
      <p:bold r:id="rId23"/>
      <p:italic r:id="rId24"/>
      <p:boldItalic r:id="rId25"/>
    </p:embeddedFont>
    <p:embeddedFont>
      <p:font typeface="Raleway ExtraBold"/>
      <p:bold r:id="rId26"/>
      <p:boldItalic r:id="rId27"/>
    </p:embeddedFont>
    <p:embeddedFont>
      <p:font typeface="Proxima Nova"/>
      <p:regular r:id="rId28"/>
      <p:bold r:id="rId29"/>
      <p:italic r:id="rId30"/>
      <p:boldItalic r:id="rId31"/>
    </p:embeddedFont>
    <p:embeddedFont>
      <p:font typeface="Bubblegum Sans"/>
      <p:regular r:id="rId32"/>
    </p:embeddedFont>
    <p:embeddedFont>
      <p:font typeface="Raleway Light"/>
      <p:regular r:id="rId33"/>
      <p:bold r:id="rId34"/>
      <p:italic r:id="rId35"/>
      <p:boldItalic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font" Target="fonts/Raleway-regular.fntdata"/><Relationship Id="rId21" Type="http://schemas.openxmlformats.org/officeDocument/2006/relationships/slide" Target="slides/slide17.xml"/><Relationship Id="rId24" Type="http://schemas.openxmlformats.org/officeDocument/2006/relationships/font" Target="fonts/Raleway-italic.fntdata"/><Relationship Id="rId23" Type="http://schemas.openxmlformats.org/officeDocument/2006/relationships/font" Target="fonts/Raleway-bold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RalewayExtraBold-bold.fntdata"/><Relationship Id="rId25" Type="http://schemas.openxmlformats.org/officeDocument/2006/relationships/font" Target="fonts/Raleway-boldItalic.fntdata"/><Relationship Id="rId28" Type="http://schemas.openxmlformats.org/officeDocument/2006/relationships/font" Target="fonts/ProximaNova-regular.fntdata"/><Relationship Id="rId27" Type="http://schemas.openxmlformats.org/officeDocument/2006/relationships/font" Target="fonts/RalewayExtraBold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ProximaNova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ProximaNova-boldItalic.fntdata"/><Relationship Id="rId30" Type="http://schemas.openxmlformats.org/officeDocument/2006/relationships/font" Target="fonts/ProximaNova-italic.fntdata"/><Relationship Id="rId11" Type="http://schemas.openxmlformats.org/officeDocument/2006/relationships/slide" Target="slides/slide7.xml"/><Relationship Id="rId33" Type="http://schemas.openxmlformats.org/officeDocument/2006/relationships/font" Target="fonts/RalewayLight-regular.fntdata"/><Relationship Id="rId10" Type="http://schemas.openxmlformats.org/officeDocument/2006/relationships/slide" Target="slides/slide6.xml"/><Relationship Id="rId32" Type="http://schemas.openxmlformats.org/officeDocument/2006/relationships/font" Target="fonts/BubblegumSans-regular.fntdata"/><Relationship Id="rId13" Type="http://schemas.openxmlformats.org/officeDocument/2006/relationships/slide" Target="slides/slide9.xml"/><Relationship Id="rId35" Type="http://schemas.openxmlformats.org/officeDocument/2006/relationships/font" Target="fonts/RalewayLight-italic.fntdata"/><Relationship Id="rId12" Type="http://schemas.openxmlformats.org/officeDocument/2006/relationships/slide" Target="slides/slide8.xml"/><Relationship Id="rId34" Type="http://schemas.openxmlformats.org/officeDocument/2006/relationships/font" Target="fonts/RalewayLight-bold.fntdata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36" Type="http://schemas.openxmlformats.org/officeDocument/2006/relationships/font" Target="fonts/RalewayLight-boldItalic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5e9ef75b90_0_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5e9ef75b90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5e9ef75b90_0_4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5e9ef75b90_0_4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5e9ef75b90_0_4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5e9ef75b90_0_4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5e9ef75b90_0_4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5e9ef75b90_0_4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5e9ef75b90_0_4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5e9ef75b90_0_4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5e9ef75b90_0_4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5e9ef75b90_0_4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5e9ef75b90_0_2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5e9ef75b90_0_2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5fcaf8c9d3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5fcaf8c9d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5e9ef75b90_0_3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5e9ef75b90_0_3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5e9ef75b90_0_7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5e9ef75b90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5e9ef75b90_0_3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5e9ef75b90_0_3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5e9ef75b90_0_3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5e9ef75b90_0_3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Simplificarlo con un concepto mas simple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5e9ef75b90_0_3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5e9ef75b90_0_3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5e9ef75b90_0_4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5e9ef75b90_0_4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5e9ef75b90_0_4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5e9ef75b90_0_4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5e9ef75b90_0_4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5e9ef75b90_0_4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5e9ef75b90_0_4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5e9ef75b90_0_4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" type="title">
  <p:cSld name="TITLE">
    <p:bg>
      <p:bgPr>
        <a:solidFill>
          <a:srgbClr val="FFB600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90735" y="379877"/>
            <a:ext cx="8362529" cy="4383746"/>
          </a:xfrm>
          <a:custGeom>
            <a:rect b="b" l="l" r="r" t="t"/>
            <a:pathLst>
              <a:path extrusionOk="0" fill="none" h="149667" w="285508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cap="flat" cmpd="sng" w="19050">
            <a:solidFill>
              <a:srgbClr val="FFFFFF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685800" y="3287213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colored">
  <p:cSld name="BLANK_1">
    <p:bg>
      <p:bgPr>
        <a:solidFill>
          <a:srgbClr val="FFB600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1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" name="Google Shape;52;p11"/>
          <p:cNvSpPr/>
          <p:nvPr/>
        </p:nvSpPr>
        <p:spPr>
          <a:xfrm>
            <a:off x="390735" y="379877"/>
            <a:ext cx="8362529" cy="4383746"/>
          </a:xfrm>
          <a:custGeom>
            <a:rect b="b" l="l" r="r" t="t"/>
            <a:pathLst>
              <a:path extrusionOk="0" fill="none" h="149667" w="285508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cap="flat" cmpd="sng" w="19050">
            <a:solidFill>
              <a:srgbClr val="FFFFFF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_2">
  <p:cSld name="TITLE_2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4" name="Google Shape;54;p12"/>
          <p:cNvCxnSpPr/>
          <p:nvPr/>
        </p:nvCxnSpPr>
        <p:spPr>
          <a:xfrm>
            <a:off x="4278300" y="2751163"/>
            <a:ext cx="587400" cy="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5" name="Google Shape;55;p12"/>
          <p:cNvSpPr txBox="1"/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56" name="Google Shape;56;p12"/>
          <p:cNvSpPr txBox="1"/>
          <p:nvPr>
            <p:ph idx="1" type="subTitle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7" name="Google Shape;5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ubtitle">
  <p:cSld name="TITLE_1">
    <p:bg>
      <p:bgPr>
        <a:solidFill>
          <a:srgbClr val="FFB600"/>
        </a:solidFill>
      </p:bgPr>
    </p:bg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>
            <a:off x="390735" y="379877"/>
            <a:ext cx="8362529" cy="4383746"/>
          </a:xfrm>
          <a:custGeom>
            <a:rect b="b" l="l" r="r" t="t"/>
            <a:pathLst>
              <a:path extrusionOk="0" fill="none" h="149667" w="285508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cap="flat" cmpd="sng" w="19050">
            <a:solidFill>
              <a:srgbClr val="434343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3"/>
          <p:cNvSpPr txBox="1"/>
          <p:nvPr>
            <p:ph type="ctrTitle"/>
          </p:nvPr>
        </p:nvSpPr>
        <p:spPr>
          <a:xfrm>
            <a:off x="685800" y="2726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" name="Google Shape;15;p3"/>
          <p:cNvSpPr txBox="1"/>
          <p:nvPr>
            <p:ph idx="1" type="subTitle"/>
          </p:nvPr>
        </p:nvSpPr>
        <p:spPr>
          <a:xfrm>
            <a:off x="685800" y="38306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TITLE_1_1">
    <p:bg>
      <p:bgPr>
        <a:solidFill>
          <a:srgbClr val="FFB600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/>
          <p:nvPr/>
        </p:nvSpPr>
        <p:spPr>
          <a:xfrm flipH="1">
            <a:off x="390735" y="379877"/>
            <a:ext cx="8362529" cy="4383746"/>
          </a:xfrm>
          <a:custGeom>
            <a:rect b="b" l="l" r="r" t="t"/>
            <a:pathLst>
              <a:path extrusionOk="0" fill="none" h="149667" w="285508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cap="flat" cmpd="sng" w="19050">
            <a:solidFill>
              <a:srgbClr val="434343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1757200" y="2161800"/>
            <a:ext cx="5629800" cy="81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419100" lvl="0" marL="457200" rtl="0" algn="ctr">
              <a:spcBef>
                <a:spcPts val="600"/>
              </a:spcBef>
              <a:spcAft>
                <a:spcPts val="0"/>
              </a:spcAft>
              <a:buClr>
                <a:srgbClr val="434343"/>
              </a:buClr>
              <a:buSzPts val="3000"/>
              <a:buChar char="●"/>
              <a:defRPr i="1" sz="3000">
                <a:solidFill>
                  <a:srgbClr val="434343"/>
                </a:solidFill>
              </a:defRPr>
            </a:lvl1pPr>
            <a:lvl2pPr indent="-419100" lvl="1" marL="914400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Char char="○"/>
              <a:defRPr i="1" sz="3000">
                <a:solidFill>
                  <a:srgbClr val="434343"/>
                </a:solidFill>
              </a:defRPr>
            </a:lvl2pPr>
            <a:lvl3pPr indent="-419100" lvl="2" marL="1371600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Char char="■"/>
              <a:defRPr i="1" sz="3000">
                <a:solidFill>
                  <a:srgbClr val="434343"/>
                </a:solidFill>
              </a:defRPr>
            </a:lvl3pPr>
            <a:lvl4pPr indent="-419100" lvl="3" marL="1828800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Char char="●"/>
              <a:defRPr i="1" sz="3000">
                <a:solidFill>
                  <a:srgbClr val="434343"/>
                </a:solidFill>
              </a:defRPr>
            </a:lvl4pPr>
            <a:lvl5pPr indent="-419100" lvl="4" marL="2286000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Char char="○"/>
              <a:defRPr i="1" sz="3000">
                <a:solidFill>
                  <a:srgbClr val="434343"/>
                </a:solidFill>
              </a:defRPr>
            </a:lvl5pPr>
            <a:lvl6pPr indent="-419100" lvl="5" marL="2743200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Char char="■"/>
              <a:defRPr i="1" sz="3000">
                <a:solidFill>
                  <a:srgbClr val="434343"/>
                </a:solidFill>
              </a:defRPr>
            </a:lvl6pPr>
            <a:lvl7pPr indent="-419100" lvl="6" marL="3200400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Char char="●"/>
              <a:defRPr i="1" sz="3000">
                <a:solidFill>
                  <a:srgbClr val="434343"/>
                </a:solidFill>
              </a:defRPr>
            </a:lvl7pPr>
            <a:lvl8pPr indent="-419100" lvl="7" marL="3657600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Char char="○"/>
              <a:defRPr i="1" sz="3000">
                <a:solidFill>
                  <a:srgbClr val="434343"/>
                </a:solidFill>
              </a:defRPr>
            </a:lvl8pPr>
            <a:lvl9pPr indent="-419100" lvl="8" marL="411480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Char char="■"/>
              <a:defRPr i="1" sz="30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9" name="Google Shape;19;p4"/>
          <p:cNvSpPr txBox="1"/>
          <p:nvPr/>
        </p:nvSpPr>
        <p:spPr>
          <a:xfrm>
            <a:off x="205550" y="75075"/>
            <a:ext cx="7995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“</a:t>
            </a:r>
            <a:endParaRPr b="1" sz="12000">
              <a:solidFill>
                <a:srgbClr val="434343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1 column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/>
          <p:nvPr/>
        </p:nvSpPr>
        <p:spPr>
          <a:xfrm>
            <a:off x="390735" y="379877"/>
            <a:ext cx="8362529" cy="4383746"/>
          </a:xfrm>
          <a:custGeom>
            <a:rect b="b" l="l" r="r" t="t"/>
            <a:pathLst>
              <a:path extrusionOk="0" fill="none" h="149667" w="285508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cap="flat" cmpd="sng" w="19050">
            <a:solidFill>
              <a:srgbClr val="FFB6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5"/>
          <p:cNvSpPr txBox="1"/>
          <p:nvPr>
            <p:ph type="title"/>
          </p:nvPr>
        </p:nvSpPr>
        <p:spPr>
          <a:xfrm>
            <a:off x="922000" y="891775"/>
            <a:ext cx="68661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9pPr>
          </a:lstStyle>
          <a:p/>
        </p:txBody>
      </p:sp>
      <p:sp>
        <p:nvSpPr>
          <p:cNvPr id="24" name="Google Shape;24;p5"/>
          <p:cNvSpPr txBox="1"/>
          <p:nvPr>
            <p:ph idx="1" type="body"/>
          </p:nvPr>
        </p:nvSpPr>
        <p:spPr>
          <a:xfrm>
            <a:off x="922000" y="1885951"/>
            <a:ext cx="6866100" cy="236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600"/>
              </a:spcBef>
              <a:spcAft>
                <a:spcPts val="0"/>
              </a:spcAft>
              <a:buClr>
                <a:srgbClr val="FFB600"/>
              </a:buClr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FFB600"/>
                </a:solidFill>
              </a:defRPr>
            </a:lvl1pPr>
            <a:lvl2pPr lvl="1">
              <a:buNone/>
              <a:defRPr>
                <a:solidFill>
                  <a:srgbClr val="FFB600"/>
                </a:solidFill>
              </a:defRPr>
            </a:lvl2pPr>
            <a:lvl3pPr lvl="2">
              <a:buNone/>
              <a:defRPr>
                <a:solidFill>
                  <a:srgbClr val="FFB600"/>
                </a:solidFill>
              </a:defRPr>
            </a:lvl3pPr>
            <a:lvl4pPr lvl="3">
              <a:buNone/>
              <a:defRPr>
                <a:solidFill>
                  <a:srgbClr val="FFB600"/>
                </a:solidFill>
              </a:defRPr>
            </a:lvl4pPr>
            <a:lvl5pPr lvl="4">
              <a:buNone/>
              <a:defRPr>
                <a:solidFill>
                  <a:srgbClr val="FFB600"/>
                </a:solidFill>
              </a:defRPr>
            </a:lvl5pPr>
            <a:lvl6pPr lvl="5">
              <a:buNone/>
              <a:defRPr>
                <a:solidFill>
                  <a:srgbClr val="FFB600"/>
                </a:solidFill>
              </a:defRPr>
            </a:lvl6pPr>
            <a:lvl7pPr lvl="6">
              <a:buNone/>
              <a:defRPr>
                <a:solidFill>
                  <a:srgbClr val="FFB600"/>
                </a:solidFill>
              </a:defRPr>
            </a:lvl7pPr>
            <a:lvl8pPr lvl="7">
              <a:buNone/>
              <a:defRPr>
                <a:solidFill>
                  <a:srgbClr val="FFB600"/>
                </a:solidFill>
              </a:defRPr>
            </a:lvl8pPr>
            <a:lvl9pPr lvl="8">
              <a:buNone/>
              <a:defRPr>
                <a:solidFill>
                  <a:srgbClr val="FFB600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2 columns" type="twoColTx">
  <p:cSld name="TITLE_AND_TWO_COLUMN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/>
          <p:nvPr/>
        </p:nvSpPr>
        <p:spPr>
          <a:xfrm>
            <a:off x="390735" y="379877"/>
            <a:ext cx="8362529" cy="4383746"/>
          </a:xfrm>
          <a:custGeom>
            <a:rect b="b" l="l" r="r" t="t"/>
            <a:pathLst>
              <a:path extrusionOk="0" fill="none" h="149667" w="285508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cap="flat" cmpd="sng" w="19050">
            <a:solidFill>
              <a:srgbClr val="FFB6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6"/>
          <p:cNvSpPr txBox="1"/>
          <p:nvPr>
            <p:ph type="title"/>
          </p:nvPr>
        </p:nvSpPr>
        <p:spPr>
          <a:xfrm>
            <a:off x="922000" y="891775"/>
            <a:ext cx="68661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9pPr>
          </a:lstStyle>
          <a:p/>
        </p:txBody>
      </p:sp>
      <p:sp>
        <p:nvSpPr>
          <p:cNvPr id="29" name="Google Shape;29;p6"/>
          <p:cNvSpPr txBox="1"/>
          <p:nvPr>
            <p:ph idx="1" type="body"/>
          </p:nvPr>
        </p:nvSpPr>
        <p:spPr>
          <a:xfrm>
            <a:off x="922000" y="1887378"/>
            <a:ext cx="3543300" cy="302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60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2" type="body"/>
          </p:nvPr>
        </p:nvSpPr>
        <p:spPr>
          <a:xfrm>
            <a:off x="4678687" y="1887378"/>
            <a:ext cx="3543300" cy="302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60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3 columns">
  <p:cSld name="TITLE_AND_TWO_COLUMNS_1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/>
          <p:nvPr/>
        </p:nvSpPr>
        <p:spPr>
          <a:xfrm>
            <a:off x="390735" y="379877"/>
            <a:ext cx="8362529" cy="4383746"/>
          </a:xfrm>
          <a:custGeom>
            <a:rect b="b" l="l" r="r" t="t"/>
            <a:pathLst>
              <a:path extrusionOk="0" fill="none" h="149667" w="285508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cap="flat" cmpd="sng" w="19050">
            <a:solidFill>
              <a:srgbClr val="FFB6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7"/>
          <p:cNvSpPr txBox="1"/>
          <p:nvPr>
            <p:ph type="title"/>
          </p:nvPr>
        </p:nvSpPr>
        <p:spPr>
          <a:xfrm>
            <a:off x="922000" y="891775"/>
            <a:ext cx="68661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9pPr>
          </a:lstStyle>
          <a:p/>
        </p:txBody>
      </p:sp>
      <p:sp>
        <p:nvSpPr>
          <p:cNvPr id="35" name="Google Shape;35;p7"/>
          <p:cNvSpPr txBox="1"/>
          <p:nvPr>
            <p:ph idx="1" type="body"/>
          </p:nvPr>
        </p:nvSpPr>
        <p:spPr>
          <a:xfrm>
            <a:off x="922000" y="1930500"/>
            <a:ext cx="2332200" cy="291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36" name="Google Shape;36;p7"/>
          <p:cNvSpPr txBox="1"/>
          <p:nvPr>
            <p:ph idx="2" type="body"/>
          </p:nvPr>
        </p:nvSpPr>
        <p:spPr>
          <a:xfrm>
            <a:off x="3373778" y="1930500"/>
            <a:ext cx="2332200" cy="291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37" name="Google Shape;37;p7"/>
          <p:cNvSpPr txBox="1"/>
          <p:nvPr>
            <p:ph idx="3" type="body"/>
          </p:nvPr>
        </p:nvSpPr>
        <p:spPr>
          <a:xfrm>
            <a:off x="5825557" y="1930500"/>
            <a:ext cx="2332200" cy="291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38" name="Google Shape;38;p7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/>
          <p:nvPr/>
        </p:nvSpPr>
        <p:spPr>
          <a:xfrm>
            <a:off x="390735" y="379877"/>
            <a:ext cx="8362529" cy="4383746"/>
          </a:xfrm>
          <a:custGeom>
            <a:rect b="b" l="l" r="r" t="t"/>
            <a:pathLst>
              <a:path extrusionOk="0" fill="none" h="149667" w="285508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cap="flat" cmpd="sng" w="19050">
            <a:solidFill>
              <a:srgbClr val="FFB6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8"/>
          <p:cNvSpPr txBox="1"/>
          <p:nvPr>
            <p:ph type="title"/>
          </p:nvPr>
        </p:nvSpPr>
        <p:spPr>
          <a:xfrm>
            <a:off x="922000" y="891775"/>
            <a:ext cx="68661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9pPr>
          </a:lstStyle>
          <a:p/>
        </p:txBody>
      </p:sp>
      <p:sp>
        <p:nvSpPr>
          <p:cNvPr id="42" name="Google Shape;42;p8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9"/>
          <p:cNvSpPr/>
          <p:nvPr/>
        </p:nvSpPr>
        <p:spPr>
          <a:xfrm>
            <a:off x="390735" y="379877"/>
            <a:ext cx="8362529" cy="4383746"/>
          </a:xfrm>
          <a:custGeom>
            <a:rect b="b" l="l" r="r" t="t"/>
            <a:pathLst>
              <a:path extrusionOk="0" fill="none" h="149667" w="285508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cap="flat" cmpd="sng" w="19050">
            <a:solidFill>
              <a:srgbClr val="FFB6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" name="Google Shape;45;p9"/>
          <p:cNvSpPr txBox="1"/>
          <p:nvPr>
            <p:ph idx="1" type="body"/>
          </p:nvPr>
        </p:nvSpPr>
        <p:spPr>
          <a:xfrm>
            <a:off x="457200" y="42539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400"/>
              <a:buNone/>
              <a:defRPr sz="1400"/>
            </a:lvl1pPr>
          </a:lstStyle>
          <a:p/>
        </p:txBody>
      </p:sp>
      <p:sp>
        <p:nvSpPr>
          <p:cNvPr id="46" name="Google Shape;46;p9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9" name="Google Shape;49;p10"/>
          <p:cNvSpPr/>
          <p:nvPr/>
        </p:nvSpPr>
        <p:spPr>
          <a:xfrm>
            <a:off x="390735" y="379877"/>
            <a:ext cx="8362529" cy="4383746"/>
          </a:xfrm>
          <a:custGeom>
            <a:rect b="b" l="l" r="r" t="t"/>
            <a:pathLst>
              <a:path extrusionOk="0" fill="none" h="149667" w="285508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cap="flat" cmpd="sng" w="19050">
            <a:solidFill>
              <a:srgbClr val="FFB6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922000" y="891775"/>
            <a:ext cx="6866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922000" y="1885951"/>
            <a:ext cx="6866100" cy="23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60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●"/>
              <a:defRPr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○"/>
              <a:defRPr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■"/>
              <a:defRPr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●"/>
              <a:defRPr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○"/>
              <a:defRPr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■"/>
              <a:defRPr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●"/>
              <a:defRPr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○"/>
              <a:defRPr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■"/>
              <a:defRPr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buNone/>
              <a:defRPr sz="1300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algn="ctr">
              <a:buNone/>
              <a:defRPr sz="1300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lvl="2" algn="ctr">
              <a:buNone/>
              <a:defRPr sz="1300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lvl="3" algn="ctr">
              <a:buNone/>
              <a:defRPr sz="1300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lvl="4" algn="ctr">
              <a:buNone/>
              <a:defRPr sz="1300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lvl="5" algn="ctr">
              <a:buNone/>
              <a:defRPr sz="1300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lvl="6" algn="ctr">
              <a:buNone/>
              <a:defRPr sz="1300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lvl="7" algn="ctr">
              <a:buNone/>
              <a:defRPr sz="1300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lvl="8" algn="ctr">
              <a:buNone/>
              <a:defRPr sz="1300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3.png"/><Relationship Id="rId4" Type="http://schemas.openxmlformats.org/officeDocument/2006/relationships/image" Target="../media/image22.png"/><Relationship Id="rId5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0.png"/><Relationship Id="rId4" Type="http://schemas.openxmlformats.org/officeDocument/2006/relationships/image" Target="../media/image16.png"/><Relationship Id="rId5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png"/><Relationship Id="rId4" Type="http://schemas.openxmlformats.org/officeDocument/2006/relationships/image" Target="../media/image17.png"/><Relationship Id="rId5" Type="http://schemas.openxmlformats.org/officeDocument/2006/relationships/image" Target="../media/image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5.png"/><Relationship Id="rId4" Type="http://schemas.openxmlformats.org/officeDocument/2006/relationships/image" Target="../media/image19.png"/><Relationship Id="rId5" Type="http://schemas.openxmlformats.org/officeDocument/2006/relationships/image" Target="../media/image21.png"/><Relationship Id="rId6" Type="http://schemas.openxmlformats.org/officeDocument/2006/relationships/image" Target="../media/image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.png"/><Relationship Id="rId4" Type="http://schemas.openxmlformats.org/officeDocument/2006/relationships/image" Target="../media/image2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1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Relationship Id="rId4" Type="http://schemas.openxmlformats.org/officeDocument/2006/relationships/image" Target="../media/image13.png"/><Relationship Id="rId5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2286000" y="544013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  <a:latin typeface="Bubblegum Sans"/>
                <a:ea typeface="Bubblegum Sans"/>
                <a:cs typeface="Bubblegum Sans"/>
                <a:sym typeface="Bubblegum Sans"/>
              </a:rPr>
              <a:t>Variables</a:t>
            </a:r>
            <a:endParaRPr sz="9600">
              <a:solidFill>
                <a:srgbClr val="FFFFFF"/>
              </a:solidFill>
            </a:endParaRPr>
          </a:p>
        </p:txBody>
      </p:sp>
      <p:pic>
        <p:nvPicPr>
          <p:cNvPr id="63" name="Google Shape;63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0600" y="1703813"/>
            <a:ext cx="7328490" cy="24660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4" name="Google Shape;64;p13"/>
          <p:cNvGrpSpPr/>
          <p:nvPr/>
        </p:nvGrpSpPr>
        <p:grpSpPr>
          <a:xfrm>
            <a:off x="7864658" y="371176"/>
            <a:ext cx="896264" cy="896314"/>
            <a:chOff x="570875" y="4322250"/>
            <a:chExt cx="443300" cy="443325"/>
          </a:xfrm>
        </p:grpSpPr>
        <p:sp>
          <p:nvSpPr>
            <p:cNvPr id="65" name="Google Shape;65;p13"/>
            <p:cNvSpPr/>
            <p:nvPr/>
          </p:nvSpPr>
          <p:spPr>
            <a:xfrm>
              <a:off x="570875" y="4322250"/>
              <a:ext cx="443300" cy="443325"/>
            </a:xfrm>
            <a:custGeom>
              <a:rect b="b" l="l" r="r" t="t"/>
              <a:pathLst>
                <a:path extrusionOk="0" h="17733" w="17732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13"/>
            <p:cNvSpPr/>
            <p:nvPr/>
          </p:nvSpPr>
          <p:spPr>
            <a:xfrm>
              <a:off x="597725" y="4665400"/>
              <a:ext cx="73300" cy="73300"/>
            </a:xfrm>
            <a:custGeom>
              <a:rect b="b" l="l" r="r" t="t"/>
              <a:pathLst>
                <a:path extrusionOk="0" h="2932" w="2932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13"/>
            <p:cNvSpPr/>
            <p:nvPr/>
          </p:nvSpPr>
          <p:spPr>
            <a:xfrm>
              <a:off x="654525" y="4708150"/>
              <a:ext cx="47025" cy="47025"/>
            </a:xfrm>
            <a:custGeom>
              <a:rect b="b" l="l" r="r" t="t"/>
              <a:pathLst>
                <a:path extrusionOk="0" h="1881" w="1881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13"/>
            <p:cNvSpPr/>
            <p:nvPr/>
          </p:nvSpPr>
          <p:spPr>
            <a:xfrm>
              <a:off x="581250" y="4634875"/>
              <a:ext cx="47050" cy="47050"/>
            </a:xfrm>
            <a:custGeom>
              <a:rect b="b" l="l" r="r" t="t"/>
              <a:pathLst>
                <a:path extrusionOk="0" h="1882" w="1882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2"/>
          <p:cNvSpPr txBox="1"/>
          <p:nvPr>
            <p:ph idx="1" type="body"/>
          </p:nvPr>
        </p:nvSpPr>
        <p:spPr>
          <a:xfrm>
            <a:off x="2679625" y="790000"/>
            <a:ext cx="6006300" cy="377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  <a:latin typeface="Bubblegum Sans"/>
                <a:ea typeface="Bubblegum Sans"/>
                <a:cs typeface="Bubblegum Sans"/>
                <a:sym typeface="Bubblegum Sans"/>
              </a:rPr>
              <a:t>Para acceder al bloque de las variables tenemos nuestro objeto color </a:t>
            </a:r>
            <a:r>
              <a:rPr lang="en" sz="2400">
                <a:solidFill>
                  <a:schemeClr val="accent3"/>
                </a:solidFill>
                <a:latin typeface="Bubblegum Sans"/>
                <a:ea typeface="Bubblegum Sans"/>
                <a:cs typeface="Bubblegum Sans"/>
                <a:sym typeface="Bubblegum Sans"/>
              </a:rPr>
              <a:t>naranja</a:t>
            </a:r>
            <a:r>
              <a:rPr lang="en" sz="2400">
                <a:solidFill>
                  <a:srgbClr val="000000"/>
                </a:solidFill>
                <a:latin typeface="Bubblegum Sans"/>
                <a:ea typeface="Bubblegum Sans"/>
                <a:cs typeface="Bubblegum Sans"/>
                <a:sym typeface="Bubblegum Sans"/>
              </a:rPr>
              <a:t> en nuestra paleta de bloques.</a:t>
            </a:r>
            <a:endParaRPr sz="2400">
              <a:solidFill>
                <a:srgbClr val="000000"/>
              </a:solidFill>
              <a:latin typeface="Bubblegum Sans"/>
              <a:ea typeface="Bubblegum Sans"/>
              <a:cs typeface="Bubblegum Sans"/>
              <a:sym typeface="Bubblegum Sans"/>
            </a:endParaRPr>
          </a:p>
          <a:p>
            <a:pPr indent="-381000" lvl="0" marL="457200" rtl="0" algn="just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ubblegum Sans"/>
              <a:buChar char="●"/>
            </a:pPr>
            <a:r>
              <a:rPr lang="en" sz="2400">
                <a:solidFill>
                  <a:srgbClr val="000000"/>
                </a:solidFill>
                <a:latin typeface="Bubblegum Sans"/>
                <a:ea typeface="Bubblegum Sans"/>
                <a:cs typeface="Bubblegum Sans"/>
                <a:sym typeface="Bubblegum Sans"/>
              </a:rPr>
              <a:t>Crea una nueva VARIABLE.</a:t>
            </a:r>
            <a:endParaRPr sz="2400">
              <a:solidFill>
                <a:srgbClr val="000000"/>
              </a:solidFill>
              <a:latin typeface="Bubblegum Sans"/>
              <a:ea typeface="Bubblegum Sans"/>
              <a:cs typeface="Bubblegum Sans"/>
              <a:sym typeface="Bubblegum Sans"/>
            </a:endParaRPr>
          </a:p>
          <a:p>
            <a:pPr indent="-381000" lvl="0" marL="45720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ubblegum Sans"/>
              <a:buChar char="●"/>
            </a:pPr>
            <a:r>
              <a:rPr lang="en" sz="2400">
                <a:solidFill>
                  <a:srgbClr val="000000"/>
                </a:solidFill>
                <a:latin typeface="Bubblegum Sans"/>
                <a:ea typeface="Bubblegum Sans"/>
                <a:cs typeface="Bubblegum Sans"/>
                <a:sym typeface="Bubblegum Sans"/>
              </a:rPr>
              <a:t>Nombre de mi variable.</a:t>
            </a:r>
            <a:endParaRPr sz="2400">
              <a:solidFill>
                <a:srgbClr val="000000"/>
              </a:solidFill>
              <a:latin typeface="Bubblegum Sans"/>
              <a:ea typeface="Bubblegum Sans"/>
              <a:cs typeface="Bubblegum Sans"/>
              <a:sym typeface="Bubblegum Sans"/>
            </a:endParaRPr>
          </a:p>
          <a:p>
            <a:pPr indent="-381000" lvl="0" marL="45720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ubblegum Sans"/>
              <a:buChar char="●"/>
            </a:pPr>
            <a:r>
              <a:rPr lang="en" sz="2400">
                <a:solidFill>
                  <a:srgbClr val="000000"/>
                </a:solidFill>
                <a:latin typeface="Bubblegum Sans"/>
                <a:ea typeface="Bubblegum Sans"/>
                <a:cs typeface="Bubblegum Sans"/>
                <a:sym typeface="Bubblegum Sans"/>
              </a:rPr>
              <a:t>Asigna un valor a mi variable.</a:t>
            </a:r>
            <a:endParaRPr sz="2400">
              <a:solidFill>
                <a:srgbClr val="000000"/>
              </a:solidFill>
              <a:latin typeface="Bubblegum Sans"/>
              <a:ea typeface="Bubblegum Sans"/>
              <a:cs typeface="Bubblegum Sans"/>
              <a:sym typeface="Bubblegum Sans"/>
            </a:endParaRPr>
          </a:p>
          <a:p>
            <a:pPr indent="-381000" lvl="0" marL="45720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ubblegum Sans"/>
              <a:buChar char="●"/>
            </a:pPr>
            <a:r>
              <a:rPr lang="en" sz="2400">
                <a:solidFill>
                  <a:srgbClr val="000000"/>
                </a:solidFill>
                <a:latin typeface="Bubblegum Sans"/>
                <a:ea typeface="Bubblegum Sans"/>
                <a:cs typeface="Bubblegum Sans"/>
                <a:sym typeface="Bubblegum Sans"/>
              </a:rPr>
              <a:t>Modifica el valor de mi variable.</a:t>
            </a:r>
            <a:endParaRPr sz="2400">
              <a:solidFill>
                <a:srgbClr val="000000"/>
              </a:solidFill>
              <a:latin typeface="Bubblegum Sans"/>
              <a:ea typeface="Bubblegum Sans"/>
              <a:cs typeface="Bubblegum Sans"/>
              <a:sym typeface="Bubblegum Sans"/>
            </a:endParaRPr>
          </a:p>
          <a:p>
            <a:pPr indent="-381000" lvl="0" marL="45720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ubblegum Sans"/>
              <a:buChar char="●"/>
            </a:pPr>
            <a:r>
              <a:rPr lang="en" sz="2400">
                <a:solidFill>
                  <a:srgbClr val="000000"/>
                </a:solidFill>
                <a:latin typeface="Bubblegum Sans"/>
                <a:ea typeface="Bubblegum Sans"/>
                <a:cs typeface="Bubblegum Sans"/>
                <a:sym typeface="Bubblegum Sans"/>
              </a:rPr>
              <a:t>Muestra la variable en el escenario.</a:t>
            </a:r>
            <a:endParaRPr sz="2400">
              <a:solidFill>
                <a:srgbClr val="000000"/>
              </a:solidFill>
              <a:latin typeface="Bubblegum Sans"/>
              <a:ea typeface="Bubblegum Sans"/>
              <a:cs typeface="Bubblegum Sans"/>
              <a:sym typeface="Bubblegum Sans"/>
            </a:endParaRPr>
          </a:p>
          <a:p>
            <a:pPr indent="-381000" lvl="0" marL="45720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ubblegum Sans"/>
              <a:buChar char="●"/>
            </a:pPr>
            <a:r>
              <a:rPr lang="en" sz="2400">
                <a:solidFill>
                  <a:srgbClr val="000000"/>
                </a:solidFill>
                <a:latin typeface="Bubblegum Sans"/>
                <a:ea typeface="Bubblegum Sans"/>
                <a:cs typeface="Bubblegum Sans"/>
                <a:sym typeface="Bubblegum Sans"/>
              </a:rPr>
              <a:t>Oculta la variable del escenario.</a:t>
            </a:r>
            <a:endParaRPr sz="2400">
              <a:solidFill>
                <a:srgbClr val="000000"/>
              </a:solidFill>
              <a:latin typeface="Bubblegum Sans"/>
              <a:ea typeface="Bubblegum Sans"/>
              <a:cs typeface="Bubblegum Sans"/>
              <a:sym typeface="Bubblegum Sans"/>
            </a:endParaRPr>
          </a:p>
          <a:p>
            <a:pPr indent="0" lvl="0" marL="0" rtl="0" algn="just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Bubblegum Sans"/>
              <a:ea typeface="Bubblegum Sans"/>
              <a:cs typeface="Bubblegum Sans"/>
              <a:sym typeface="Bubblegum Sans"/>
            </a:endParaRPr>
          </a:p>
        </p:txBody>
      </p:sp>
      <p:sp>
        <p:nvSpPr>
          <p:cNvPr id="161" name="Google Shape;161;p22"/>
          <p:cNvSpPr txBox="1"/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CA2859"/>
                </a:solidFill>
                <a:latin typeface="Bubblegum Sans"/>
                <a:ea typeface="Bubblegum Sans"/>
                <a:cs typeface="Bubblegum Sans"/>
                <a:sym typeface="Bubblegum Sans"/>
              </a:rPr>
              <a:t>Bloque de Variables en Scratch</a:t>
            </a:r>
            <a:endParaRPr sz="4800">
              <a:solidFill>
                <a:srgbClr val="CA2859"/>
              </a:solidFill>
              <a:latin typeface="Bubblegum Sans"/>
              <a:ea typeface="Bubblegum Sans"/>
              <a:cs typeface="Bubblegum Sans"/>
              <a:sym typeface="Bubblegum Sans"/>
            </a:endParaRPr>
          </a:p>
        </p:txBody>
      </p:sp>
      <p:pic>
        <p:nvPicPr>
          <p:cNvPr id="162" name="Google Shape;162;p22"/>
          <p:cNvPicPr preferRelativeResize="0"/>
          <p:nvPr/>
        </p:nvPicPr>
        <p:blipFill rotWithShape="1">
          <a:blip r:embed="rId3">
            <a:alphaModFix/>
          </a:blip>
          <a:srcRect b="22593" l="5783" r="73480" t="29036"/>
          <a:stretch/>
        </p:blipFill>
        <p:spPr>
          <a:xfrm>
            <a:off x="131200" y="1834600"/>
            <a:ext cx="2650600" cy="3156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2"/>
          <p:cNvPicPr preferRelativeResize="0"/>
          <p:nvPr/>
        </p:nvPicPr>
        <p:blipFill rotWithShape="1">
          <a:blip r:embed="rId4">
            <a:alphaModFix/>
          </a:blip>
          <a:srcRect b="15401" l="0" r="94393" t="77531"/>
          <a:stretch/>
        </p:blipFill>
        <p:spPr>
          <a:xfrm>
            <a:off x="1008775" y="925664"/>
            <a:ext cx="897199" cy="63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51392" y="184950"/>
            <a:ext cx="732363" cy="85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3"/>
          <p:cNvSpPr txBox="1"/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CA2859"/>
                </a:solidFill>
                <a:latin typeface="Bubblegum Sans"/>
                <a:ea typeface="Bubblegum Sans"/>
                <a:cs typeface="Bubblegum Sans"/>
                <a:sym typeface="Bubblegum Sans"/>
              </a:rPr>
              <a:t>Creando una nueva variable paso a paso</a:t>
            </a:r>
            <a:endParaRPr sz="3600">
              <a:solidFill>
                <a:srgbClr val="CA2859"/>
              </a:solidFill>
              <a:latin typeface="Bubblegum Sans"/>
              <a:ea typeface="Bubblegum Sans"/>
              <a:cs typeface="Bubblegum Sans"/>
              <a:sym typeface="Bubblegum Sans"/>
            </a:endParaRPr>
          </a:p>
        </p:txBody>
      </p:sp>
      <p:pic>
        <p:nvPicPr>
          <p:cNvPr id="170" name="Google Shape;170;p23"/>
          <p:cNvPicPr preferRelativeResize="0"/>
          <p:nvPr/>
        </p:nvPicPr>
        <p:blipFill rotWithShape="1">
          <a:blip r:embed="rId3">
            <a:alphaModFix/>
          </a:blip>
          <a:srcRect b="21984" l="0" r="74774" t="11477"/>
          <a:stretch/>
        </p:blipFill>
        <p:spPr>
          <a:xfrm>
            <a:off x="2160600" y="760750"/>
            <a:ext cx="2799726" cy="422790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3"/>
          <p:cNvSpPr txBox="1"/>
          <p:nvPr/>
        </p:nvSpPr>
        <p:spPr>
          <a:xfrm>
            <a:off x="342150" y="2190300"/>
            <a:ext cx="1884900" cy="7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Bubblegum Sans"/>
                <a:ea typeface="Bubblegum Sans"/>
                <a:cs typeface="Bubblegum Sans"/>
                <a:sym typeface="Bubblegum Sans"/>
              </a:rPr>
              <a:t>Damos Click en la etiqueta VARIABLES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72" name="Google Shape;172;p23"/>
          <p:cNvCxnSpPr/>
          <p:nvPr/>
        </p:nvCxnSpPr>
        <p:spPr>
          <a:xfrm>
            <a:off x="885625" y="2793150"/>
            <a:ext cx="1510200" cy="14535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3" name="Google Shape;173;p23"/>
          <p:cNvSpPr txBox="1"/>
          <p:nvPr/>
        </p:nvSpPr>
        <p:spPr>
          <a:xfrm>
            <a:off x="6666750" y="971100"/>
            <a:ext cx="21993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Bubblegum Sans"/>
                <a:ea typeface="Bubblegum Sans"/>
                <a:cs typeface="Bubblegum Sans"/>
                <a:sym typeface="Bubblegum Sans"/>
              </a:rPr>
              <a:t>Luego damos Click en  CREAR UNA VARIABLE</a:t>
            </a:r>
            <a:endParaRPr b="1"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74" name="Google Shape;174;p23"/>
          <p:cNvCxnSpPr>
            <a:stCxn id="173" idx="1"/>
          </p:cNvCxnSpPr>
          <p:nvPr/>
        </p:nvCxnSpPr>
        <p:spPr>
          <a:xfrm rot="10800000">
            <a:off x="4348950" y="1262100"/>
            <a:ext cx="2317800" cy="1377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75" name="Google Shape;175;p23"/>
          <p:cNvPicPr preferRelativeResize="0"/>
          <p:nvPr/>
        </p:nvPicPr>
        <p:blipFill rotWithShape="1">
          <a:blip r:embed="rId4">
            <a:alphaModFix/>
          </a:blip>
          <a:srcRect b="37641" l="36881" r="37009" t="21416"/>
          <a:stretch/>
        </p:blipFill>
        <p:spPr>
          <a:xfrm>
            <a:off x="5901200" y="2793150"/>
            <a:ext cx="2588799" cy="228220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3"/>
          <p:cNvSpPr txBox="1"/>
          <p:nvPr/>
        </p:nvSpPr>
        <p:spPr>
          <a:xfrm>
            <a:off x="5075375" y="2266500"/>
            <a:ext cx="4473600" cy="7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Bubblegum Sans"/>
                <a:ea typeface="Bubblegum Sans"/>
                <a:cs typeface="Bubblegum Sans"/>
                <a:sym typeface="Bubblegum Sans"/>
              </a:rPr>
              <a:t>Paso 1: Creación de la variable Nombre</a:t>
            </a:r>
            <a:endParaRPr b="1" sz="2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77" name="Google Shape;177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51392" y="184950"/>
            <a:ext cx="732363" cy="85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4"/>
          <p:cNvSpPr txBox="1"/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CA2859"/>
                </a:solidFill>
                <a:latin typeface="Bubblegum Sans"/>
                <a:ea typeface="Bubblegum Sans"/>
                <a:cs typeface="Bubblegum Sans"/>
                <a:sym typeface="Bubblegum Sans"/>
              </a:rPr>
              <a:t>Creando una nueva variable paso a paso</a:t>
            </a:r>
            <a:endParaRPr sz="3600">
              <a:solidFill>
                <a:srgbClr val="CA2859"/>
              </a:solidFill>
              <a:latin typeface="Bubblegum Sans"/>
              <a:ea typeface="Bubblegum Sans"/>
              <a:cs typeface="Bubblegum Sans"/>
              <a:sym typeface="Bubblegum Sans"/>
            </a:endParaRPr>
          </a:p>
        </p:txBody>
      </p:sp>
      <p:sp>
        <p:nvSpPr>
          <p:cNvPr id="183" name="Google Shape;183;p24"/>
          <p:cNvSpPr txBox="1"/>
          <p:nvPr/>
        </p:nvSpPr>
        <p:spPr>
          <a:xfrm>
            <a:off x="722263" y="668900"/>
            <a:ext cx="2300700" cy="7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Bubblegum Sans"/>
                <a:ea typeface="Bubblegum Sans"/>
                <a:cs typeface="Bubblegum Sans"/>
                <a:sym typeface="Bubblegum Sans"/>
              </a:rPr>
              <a:t>Una vez creado la variable Nombre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4" name="Google Shape;184;p24"/>
          <p:cNvSpPr txBox="1"/>
          <p:nvPr/>
        </p:nvSpPr>
        <p:spPr>
          <a:xfrm>
            <a:off x="3982575" y="983200"/>
            <a:ext cx="4473600" cy="7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Bubblegum Sans"/>
                <a:ea typeface="Bubblegum Sans"/>
                <a:cs typeface="Bubblegum Sans"/>
                <a:sym typeface="Bubblegum Sans"/>
              </a:rPr>
              <a:t>Paso 2: Inicialización de la variable Nombre al inicio del programa.</a:t>
            </a:r>
            <a:endParaRPr b="1" sz="2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85" name="Google Shape;185;p24"/>
          <p:cNvPicPr preferRelativeResize="0"/>
          <p:nvPr/>
        </p:nvPicPr>
        <p:blipFill rotWithShape="1">
          <a:blip r:embed="rId3">
            <a:alphaModFix/>
          </a:blip>
          <a:srcRect b="36223" l="4463" r="80707" t="21224"/>
          <a:stretch/>
        </p:blipFill>
        <p:spPr>
          <a:xfrm>
            <a:off x="722274" y="1431800"/>
            <a:ext cx="2300686" cy="371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4"/>
          <p:cNvPicPr preferRelativeResize="0"/>
          <p:nvPr/>
        </p:nvPicPr>
        <p:blipFill rotWithShape="1">
          <a:blip r:embed="rId4">
            <a:alphaModFix/>
          </a:blip>
          <a:srcRect b="42433" l="33275" r="51449" t="44348"/>
          <a:stretch/>
        </p:blipFill>
        <p:spPr>
          <a:xfrm>
            <a:off x="4786199" y="2156600"/>
            <a:ext cx="2452175" cy="1192925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4"/>
          <p:cNvSpPr/>
          <p:nvPr/>
        </p:nvSpPr>
        <p:spPr>
          <a:xfrm>
            <a:off x="374700" y="2566075"/>
            <a:ext cx="2702400" cy="4881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24"/>
          <p:cNvSpPr txBox="1"/>
          <p:nvPr/>
        </p:nvSpPr>
        <p:spPr>
          <a:xfrm>
            <a:off x="3694800" y="3861650"/>
            <a:ext cx="43566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Bubblegum Sans"/>
                <a:ea typeface="Bubblegum Sans"/>
                <a:cs typeface="Bubblegum Sans"/>
                <a:sym typeface="Bubblegum Sans"/>
              </a:rPr>
              <a:t>Repetir los 2 pasos para las otras variables: Apellido, Edad, Materia, Nota, Mensaje.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89" name="Google Shape;189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51392" y="184950"/>
            <a:ext cx="732363" cy="85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5"/>
          <p:cNvSpPr txBox="1"/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CA2859"/>
                </a:solidFill>
                <a:latin typeface="Bubblegum Sans"/>
                <a:ea typeface="Bubblegum Sans"/>
                <a:cs typeface="Bubblegum Sans"/>
                <a:sym typeface="Bubblegum Sans"/>
              </a:rPr>
              <a:t>Creando una nueva variable paso a paso</a:t>
            </a:r>
            <a:endParaRPr sz="3600">
              <a:solidFill>
                <a:srgbClr val="CA2859"/>
              </a:solidFill>
              <a:latin typeface="Bubblegum Sans"/>
              <a:ea typeface="Bubblegum Sans"/>
              <a:cs typeface="Bubblegum Sans"/>
              <a:sym typeface="Bubblegum Sans"/>
            </a:endParaRPr>
          </a:p>
        </p:txBody>
      </p:sp>
      <p:sp>
        <p:nvSpPr>
          <p:cNvPr id="195" name="Google Shape;195;p25"/>
          <p:cNvSpPr txBox="1"/>
          <p:nvPr/>
        </p:nvSpPr>
        <p:spPr>
          <a:xfrm>
            <a:off x="444325" y="684200"/>
            <a:ext cx="34503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Bubblegum Sans"/>
                <a:ea typeface="Bubblegum Sans"/>
                <a:cs typeface="Bubblegum Sans"/>
                <a:sym typeface="Bubblegum Sans"/>
              </a:rPr>
              <a:t>Al final tendremos algo como esto</a:t>
            </a: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.</a:t>
            </a:r>
            <a:endParaRPr b="1"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96" name="Google Shape;196;p25"/>
          <p:cNvSpPr txBox="1"/>
          <p:nvPr/>
        </p:nvSpPr>
        <p:spPr>
          <a:xfrm>
            <a:off x="4300500" y="4010025"/>
            <a:ext cx="4473600" cy="7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Bubblegum Sans"/>
                <a:ea typeface="Bubblegum Sans"/>
                <a:cs typeface="Bubblegum Sans"/>
                <a:sym typeface="Bubblegum Sans"/>
              </a:rPr>
              <a:t>Con su respectiva Inicialización y listo para ser USADAS dentro del programa.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97" name="Google Shape;197;p25"/>
          <p:cNvPicPr preferRelativeResize="0"/>
          <p:nvPr/>
        </p:nvPicPr>
        <p:blipFill rotWithShape="1">
          <a:blip r:embed="rId3">
            <a:alphaModFix/>
          </a:blip>
          <a:srcRect b="14701" l="4515" r="79994" t="21931"/>
          <a:stretch/>
        </p:blipFill>
        <p:spPr>
          <a:xfrm>
            <a:off x="595225" y="1431800"/>
            <a:ext cx="2012726" cy="364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5"/>
          <p:cNvPicPr preferRelativeResize="0"/>
          <p:nvPr/>
        </p:nvPicPr>
        <p:blipFill rotWithShape="1">
          <a:blip r:embed="rId4">
            <a:alphaModFix/>
          </a:blip>
          <a:srcRect b="29056" l="29258" r="52010" t="37436"/>
          <a:stretch/>
        </p:blipFill>
        <p:spPr>
          <a:xfrm>
            <a:off x="4275549" y="684199"/>
            <a:ext cx="3306734" cy="3325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51392" y="184950"/>
            <a:ext cx="732363" cy="85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6"/>
          <p:cNvSpPr txBox="1"/>
          <p:nvPr>
            <p:ph type="title"/>
          </p:nvPr>
        </p:nvSpPr>
        <p:spPr>
          <a:xfrm>
            <a:off x="1396575" y="0"/>
            <a:ext cx="774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CA2859"/>
                </a:solidFill>
                <a:latin typeface="Bubblegum Sans"/>
                <a:ea typeface="Bubblegum Sans"/>
                <a:cs typeface="Bubblegum Sans"/>
                <a:sym typeface="Bubblegum Sans"/>
              </a:rPr>
              <a:t>Otras Características de las VaRIaBleS</a:t>
            </a:r>
            <a:endParaRPr sz="3600">
              <a:solidFill>
                <a:srgbClr val="CA2859"/>
              </a:solidFill>
              <a:latin typeface="Bubblegum Sans"/>
              <a:ea typeface="Bubblegum Sans"/>
              <a:cs typeface="Bubblegum Sans"/>
              <a:sym typeface="Bubblegum Sans"/>
            </a:endParaRPr>
          </a:p>
        </p:txBody>
      </p:sp>
      <p:sp>
        <p:nvSpPr>
          <p:cNvPr id="205" name="Google Shape;205;p26"/>
          <p:cNvSpPr txBox="1"/>
          <p:nvPr/>
        </p:nvSpPr>
        <p:spPr>
          <a:xfrm>
            <a:off x="4287625" y="906225"/>
            <a:ext cx="43857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Bubblegum Sans"/>
                <a:ea typeface="Bubblegum Sans"/>
                <a:cs typeface="Bubblegum Sans"/>
                <a:sym typeface="Bubblegum Sans"/>
              </a:rPr>
              <a:t>Renombrar Una Variable: Permite cambiar el nombre a una variable existente.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06" name="Google Shape;206;p26"/>
          <p:cNvPicPr preferRelativeResize="0"/>
          <p:nvPr/>
        </p:nvPicPr>
        <p:blipFill rotWithShape="1">
          <a:blip r:embed="rId3">
            <a:alphaModFix/>
          </a:blip>
          <a:srcRect b="9625" l="0" r="77816" t="21522"/>
          <a:stretch/>
        </p:blipFill>
        <p:spPr>
          <a:xfrm>
            <a:off x="288475" y="572700"/>
            <a:ext cx="2588867" cy="45175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7" name="Google Shape;207;p26"/>
          <p:cNvCxnSpPr>
            <a:stCxn id="205" idx="1"/>
          </p:cNvCxnSpPr>
          <p:nvPr/>
        </p:nvCxnSpPr>
        <p:spPr>
          <a:xfrm flipH="1">
            <a:off x="1771225" y="1203825"/>
            <a:ext cx="2516400" cy="33330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8" name="Google Shape;208;p26"/>
          <p:cNvSpPr txBox="1"/>
          <p:nvPr/>
        </p:nvSpPr>
        <p:spPr>
          <a:xfrm>
            <a:off x="4420600" y="4044775"/>
            <a:ext cx="43857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Bubblegum Sans"/>
                <a:ea typeface="Bubblegum Sans"/>
                <a:cs typeface="Bubblegum Sans"/>
                <a:sym typeface="Bubblegum Sans"/>
              </a:rPr>
              <a:t>Eliminar Una Variable: Permite eliminar una variable existente.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209" name="Google Shape;209;p26"/>
          <p:cNvCxnSpPr/>
          <p:nvPr/>
        </p:nvCxnSpPr>
        <p:spPr>
          <a:xfrm flipH="1">
            <a:off x="2146000" y="4359300"/>
            <a:ext cx="2274600" cy="4614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10" name="Google Shape;210;p26"/>
          <p:cNvPicPr preferRelativeResize="0"/>
          <p:nvPr/>
        </p:nvPicPr>
        <p:blipFill rotWithShape="1">
          <a:blip r:embed="rId4">
            <a:alphaModFix/>
          </a:blip>
          <a:srcRect b="46822" l="37519" r="37025" t="22758"/>
          <a:stretch/>
        </p:blipFill>
        <p:spPr>
          <a:xfrm>
            <a:off x="4952250" y="1982529"/>
            <a:ext cx="3183009" cy="2138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51392" y="184950"/>
            <a:ext cx="732363" cy="85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7"/>
          <p:cNvSpPr txBox="1"/>
          <p:nvPr>
            <p:ph type="title"/>
          </p:nvPr>
        </p:nvSpPr>
        <p:spPr>
          <a:xfrm>
            <a:off x="455975" y="228600"/>
            <a:ext cx="8688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CA2859"/>
                </a:solidFill>
                <a:latin typeface="Bubblegum Sans"/>
                <a:ea typeface="Bubblegum Sans"/>
                <a:cs typeface="Bubblegum Sans"/>
                <a:sym typeface="Bubblegum Sans"/>
              </a:rPr>
              <a:t>Otras Características de las VaRIaBleS</a:t>
            </a:r>
            <a:endParaRPr sz="3600">
              <a:solidFill>
                <a:srgbClr val="CA2859"/>
              </a:solidFill>
              <a:latin typeface="Bubblegum Sans"/>
              <a:ea typeface="Bubblegum Sans"/>
              <a:cs typeface="Bubblegum Sans"/>
              <a:sym typeface="Bubblegum Sans"/>
            </a:endParaRPr>
          </a:p>
        </p:txBody>
      </p:sp>
      <p:sp>
        <p:nvSpPr>
          <p:cNvPr id="217" name="Google Shape;217;p27"/>
          <p:cNvSpPr txBox="1"/>
          <p:nvPr/>
        </p:nvSpPr>
        <p:spPr>
          <a:xfrm>
            <a:off x="3755500" y="779825"/>
            <a:ext cx="52794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Bubblegum Sans"/>
                <a:ea typeface="Bubblegum Sans"/>
                <a:cs typeface="Bubblegum Sans"/>
                <a:sym typeface="Bubblegum Sans"/>
              </a:rPr>
              <a:t>CAMBIAR: Este bloque modifica el valor de la variable incrementando (valores positivos) o decrementando (valores negativos) el valor de la variable.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18" name="Google Shape;218;p27"/>
          <p:cNvPicPr preferRelativeResize="0"/>
          <p:nvPr/>
        </p:nvPicPr>
        <p:blipFill rotWithShape="1">
          <a:blip r:embed="rId3">
            <a:alphaModFix/>
          </a:blip>
          <a:srcRect b="20286" l="30345" r="56203" t="68831"/>
          <a:stretch/>
        </p:blipFill>
        <p:spPr>
          <a:xfrm>
            <a:off x="982475" y="926400"/>
            <a:ext cx="1992349" cy="906150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27"/>
          <p:cNvSpPr txBox="1"/>
          <p:nvPr/>
        </p:nvSpPr>
        <p:spPr>
          <a:xfrm>
            <a:off x="402700" y="2456225"/>
            <a:ext cx="52794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Bubblegum Sans"/>
                <a:ea typeface="Bubblegum Sans"/>
                <a:cs typeface="Bubblegum Sans"/>
                <a:sym typeface="Bubblegum Sans"/>
              </a:rPr>
              <a:t>MOSTRAR VARIABLE: Visualiza el valor de la variable en el escenario.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20" name="Google Shape;220;p27"/>
          <p:cNvPicPr preferRelativeResize="0"/>
          <p:nvPr/>
        </p:nvPicPr>
        <p:blipFill rotWithShape="1">
          <a:blip r:embed="rId4">
            <a:alphaModFix/>
          </a:blip>
          <a:srcRect b="11251" l="31024" r="56621" t="82778"/>
          <a:stretch/>
        </p:blipFill>
        <p:spPr>
          <a:xfrm>
            <a:off x="5756650" y="2571750"/>
            <a:ext cx="2107899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27"/>
          <p:cNvSpPr txBox="1"/>
          <p:nvPr/>
        </p:nvSpPr>
        <p:spPr>
          <a:xfrm>
            <a:off x="3603100" y="3904025"/>
            <a:ext cx="52794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Bubblegum Sans"/>
                <a:ea typeface="Bubblegum Sans"/>
                <a:cs typeface="Bubblegum Sans"/>
                <a:sym typeface="Bubblegum Sans"/>
              </a:rPr>
              <a:t>OCULTAR VARIABLE: Oculta la variable si se está mostrando en el escenario.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22" name="Google Shape;222;p27"/>
          <p:cNvPicPr preferRelativeResize="0"/>
          <p:nvPr/>
        </p:nvPicPr>
        <p:blipFill rotWithShape="1">
          <a:blip r:embed="rId5">
            <a:alphaModFix/>
          </a:blip>
          <a:srcRect b="63895" l="29137" r="58456" t="29569"/>
          <a:stretch/>
        </p:blipFill>
        <p:spPr>
          <a:xfrm>
            <a:off x="1158125" y="3960775"/>
            <a:ext cx="1992349" cy="5900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051392" y="184950"/>
            <a:ext cx="732363" cy="85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8"/>
          <p:cNvSpPr txBox="1"/>
          <p:nvPr>
            <p:ph type="title"/>
          </p:nvPr>
        </p:nvSpPr>
        <p:spPr>
          <a:xfrm>
            <a:off x="922000" y="1653775"/>
            <a:ext cx="68661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Bubblegum Sans"/>
                <a:ea typeface="Bubblegum Sans"/>
                <a:cs typeface="Bubblegum Sans"/>
                <a:sym typeface="Bubblegum Sans"/>
              </a:rPr>
              <a:t>Taller Unidad 2</a:t>
            </a:r>
            <a:endParaRPr b="1">
              <a:latin typeface="Bubblegum Sans"/>
              <a:ea typeface="Bubblegum Sans"/>
              <a:cs typeface="Bubblegum Sans"/>
              <a:sym typeface="Bubblegum Sans"/>
            </a:endParaRPr>
          </a:p>
        </p:txBody>
      </p:sp>
      <p:sp>
        <p:nvSpPr>
          <p:cNvPr id="229" name="Google Shape;229;p28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51392" y="184950"/>
            <a:ext cx="732363" cy="85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1525" y="445600"/>
            <a:ext cx="6783625" cy="4228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4" name="Google Shape;7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51392" y="184950"/>
            <a:ext cx="732363" cy="85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78250" y="862375"/>
            <a:ext cx="5778101" cy="3815602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4"/>
          <p:cNvSpPr txBox="1"/>
          <p:nvPr/>
        </p:nvSpPr>
        <p:spPr>
          <a:xfrm>
            <a:off x="0" y="304800"/>
            <a:ext cx="914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CA2859"/>
                </a:solidFill>
                <a:latin typeface="Bubblegum Sans"/>
                <a:ea typeface="Bubblegum Sans"/>
                <a:cs typeface="Bubblegum Sans"/>
                <a:sym typeface="Bubblegum Sans"/>
              </a:rPr>
              <a:t>¿Como </a:t>
            </a:r>
            <a:r>
              <a:rPr lang="en" sz="3600">
                <a:solidFill>
                  <a:srgbClr val="CA2859"/>
                </a:solidFill>
                <a:latin typeface="Bubblegum Sans"/>
                <a:ea typeface="Bubblegum Sans"/>
                <a:cs typeface="Bubblegum Sans"/>
                <a:sym typeface="Bubblegum Sans"/>
              </a:rPr>
              <a:t>ordenar</a:t>
            </a:r>
            <a:r>
              <a:rPr lang="en" sz="3600">
                <a:solidFill>
                  <a:srgbClr val="CA2859"/>
                </a:solidFill>
                <a:latin typeface="Bubblegum Sans"/>
                <a:ea typeface="Bubblegum Sans"/>
                <a:cs typeface="Bubblegum Sans"/>
                <a:sym typeface="Bubblegum Sans"/>
              </a:rPr>
              <a:t> mis datos?</a:t>
            </a:r>
            <a:endParaRPr sz="3600">
              <a:solidFill>
                <a:srgbClr val="434343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sp>
        <p:nvSpPr>
          <p:cNvPr id="77" name="Google Shape;77;p14"/>
          <p:cNvSpPr/>
          <p:nvPr/>
        </p:nvSpPr>
        <p:spPr>
          <a:xfrm>
            <a:off x="1502050" y="838700"/>
            <a:ext cx="2619600" cy="2801100"/>
          </a:xfrm>
          <a:prstGeom prst="roundRect">
            <a:avLst>
              <a:gd fmla="val 34826" name="adj"/>
            </a:avLst>
          </a:prstGeom>
          <a:solidFill>
            <a:srgbClr val="B4A7D6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14"/>
          <p:cNvSpPr/>
          <p:nvPr/>
        </p:nvSpPr>
        <p:spPr>
          <a:xfrm>
            <a:off x="5235850" y="838700"/>
            <a:ext cx="2120400" cy="2801100"/>
          </a:xfrm>
          <a:prstGeom prst="roundRect">
            <a:avLst>
              <a:gd fmla="val 34826" name="adj"/>
            </a:avLst>
          </a:prstGeom>
          <a:solidFill>
            <a:srgbClr val="CA2859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14"/>
          <p:cNvSpPr txBox="1"/>
          <p:nvPr/>
        </p:nvSpPr>
        <p:spPr>
          <a:xfrm rot="154981">
            <a:off x="5756873" y="1550276"/>
            <a:ext cx="1078396" cy="29519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12</a:t>
            </a:r>
            <a:endParaRPr b="1"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80" name="Google Shape;80;p14"/>
          <p:cNvSpPr txBox="1"/>
          <p:nvPr/>
        </p:nvSpPr>
        <p:spPr>
          <a:xfrm rot="-1728229">
            <a:off x="5304960" y="1093052"/>
            <a:ext cx="1078429" cy="29511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Juan</a:t>
            </a:r>
            <a:endParaRPr b="1"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81" name="Google Shape;81;p14"/>
          <p:cNvSpPr txBox="1"/>
          <p:nvPr/>
        </p:nvSpPr>
        <p:spPr>
          <a:xfrm>
            <a:off x="5267475" y="2059325"/>
            <a:ext cx="2811900" cy="2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“PASO DE AÑO”</a:t>
            </a:r>
            <a:endParaRPr b="1" sz="18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82" name="Google Shape;82;p14"/>
          <p:cNvSpPr txBox="1"/>
          <p:nvPr/>
        </p:nvSpPr>
        <p:spPr>
          <a:xfrm rot="769451">
            <a:off x="5524611" y="2963681"/>
            <a:ext cx="1300233" cy="2950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Garcia </a:t>
            </a:r>
            <a:endParaRPr b="1" sz="20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83" name="Google Shape;83;p14"/>
          <p:cNvSpPr txBox="1"/>
          <p:nvPr/>
        </p:nvSpPr>
        <p:spPr>
          <a:xfrm rot="-1698207">
            <a:off x="6072179" y="2365913"/>
            <a:ext cx="1300246" cy="29516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7,23</a:t>
            </a:r>
            <a:endParaRPr b="1" sz="20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84" name="Google Shape;84;p14"/>
          <p:cNvSpPr txBox="1"/>
          <p:nvPr/>
        </p:nvSpPr>
        <p:spPr>
          <a:xfrm rot="-1728229">
            <a:off x="6273435" y="1550327"/>
            <a:ext cx="1078429" cy="29511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821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Inglés</a:t>
            </a:r>
            <a:endParaRPr b="1" sz="20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85" name="Google Shape;85;p14"/>
          <p:cNvSpPr txBox="1"/>
          <p:nvPr/>
        </p:nvSpPr>
        <p:spPr>
          <a:xfrm rot="-1727930">
            <a:off x="1596995" y="1222615"/>
            <a:ext cx="1573062" cy="28570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821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990000"/>
                </a:solidFill>
                <a:latin typeface="Georgia"/>
                <a:ea typeface="Georgia"/>
                <a:cs typeface="Georgia"/>
                <a:sym typeface="Georgia"/>
              </a:rPr>
              <a:t>PROMEDIO</a:t>
            </a:r>
            <a:endParaRPr b="1" sz="1600">
              <a:solidFill>
                <a:srgbClr val="99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86" name="Google Shape;86;p14"/>
          <p:cNvSpPr txBox="1"/>
          <p:nvPr/>
        </p:nvSpPr>
        <p:spPr>
          <a:xfrm rot="1003419">
            <a:off x="2423377" y="1537336"/>
            <a:ext cx="1686847" cy="29507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821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990000"/>
                </a:solidFill>
                <a:latin typeface="Georgia"/>
                <a:ea typeface="Georgia"/>
                <a:cs typeface="Georgia"/>
                <a:sym typeface="Georgia"/>
              </a:rPr>
              <a:t>NOMBRE</a:t>
            </a:r>
            <a:endParaRPr b="1" sz="2000">
              <a:solidFill>
                <a:srgbClr val="99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87" name="Google Shape;87;p14"/>
          <p:cNvSpPr txBox="1"/>
          <p:nvPr/>
        </p:nvSpPr>
        <p:spPr>
          <a:xfrm rot="-798282">
            <a:off x="1589517" y="1837105"/>
            <a:ext cx="1686876" cy="29499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821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990000"/>
                </a:solidFill>
                <a:latin typeface="Georgia"/>
                <a:ea typeface="Georgia"/>
                <a:cs typeface="Georgia"/>
                <a:sym typeface="Georgia"/>
              </a:rPr>
              <a:t>MATERIA</a:t>
            </a:r>
            <a:endParaRPr b="1" sz="2000">
              <a:solidFill>
                <a:srgbClr val="99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99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88" name="Google Shape;88;p14"/>
          <p:cNvSpPr txBox="1"/>
          <p:nvPr/>
        </p:nvSpPr>
        <p:spPr>
          <a:xfrm rot="-891836">
            <a:off x="3008687" y="2962353"/>
            <a:ext cx="1148429" cy="29514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821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990000"/>
                </a:solidFill>
                <a:latin typeface="Georgia"/>
                <a:ea typeface="Georgia"/>
                <a:cs typeface="Georgia"/>
                <a:sym typeface="Georgia"/>
              </a:rPr>
              <a:t>EDAD</a:t>
            </a:r>
            <a:endParaRPr b="1" sz="2000">
              <a:solidFill>
                <a:srgbClr val="99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89" name="Google Shape;89;p14"/>
          <p:cNvSpPr txBox="1"/>
          <p:nvPr/>
        </p:nvSpPr>
        <p:spPr>
          <a:xfrm rot="2700000">
            <a:off x="1771062" y="2809955"/>
            <a:ext cx="1700450" cy="2952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821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990000"/>
                </a:solidFill>
                <a:latin typeface="Georgia"/>
                <a:ea typeface="Georgia"/>
                <a:cs typeface="Georgia"/>
                <a:sym typeface="Georgia"/>
              </a:rPr>
              <a:t>APELLIDO</a:t>
            </a:r>
            <a:endParaRPr b="1" sz="1800">
              <a:solidFill>
                <a:srgbClr val="99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90" name="Google Shape;90;p14"/>
          <p:cNvSpPr txBox="1"/>
          <p:nvPr/>
        </p:nvSpPr>
        <p:spPr>
          <a:xfrm rot="1259403">
            <a:off x="2526944" y="2412480"/>
            <a:ext cx="1534313" cy="29533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821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990000"/>
                </a:solidFill>
                <a:latin typeface="Georgia"/>
                <a:ea typeface="Georgia"/>
                <a:cs typeface="Georgia"/>
                <a:sym typeface="Georgia"/>
              </a:rPr>
              <a:t>MENSAJE</a:t>
            </a:r>
            <a:endParaRPr b="1" sz="1800">
              <a:solidFill>
                <a:srgbClr val="99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4675" y="1028700"/>
            <a:ext cx="2914650" cy="411480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5"/>
          <p:cNvSpPr txBox="1"/>
          <p:nvPr>
            <p:ph type="title"/>
          </p:nvPr>
        </p:nvSpPr>
        <p:spPr>
          <a:xfrm rot="-874481">
            <a:off x="-193111" y="476650"/>
            <a:ext cx="9143948" cy="572796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1155CC"/>
                </a:solidFill>
                <a:latin typeface="Bubblegum Sans"/>
                <a:ea typeface="Bubblegum Sans"/>
                <a:cs typeface="Bubblegum Sans"/>
                <a:sym typeface="Bubblegum Sans"/>
              </a:rPr>
              <a:t>Usando Variables</a:t>
            </a:r>
            <a:endParaRPr sz="3600">
              <a:solidFill>
                <a:srgbClr val="1155CC"/>
              </a:solidFill>
              <a:latin typeface="Bubblegum Sans"/>
              <a:ea typeface="Bubblegum Sans"/>
              <a:cs typeface="Bubblegum Sans"/>
              <a:sym typeface="Bubblegum Sans"/>
            </a:endParaRPr>
          </a:p>
        </p:txBody>
      </p:sp>
      <p:pic>
        <p:nvPicPr>
          <p:cNvPr id="97" name="Google Shape;97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51392" y="184950"/>
            <a:ext cx="732363" cy="85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6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CA2859"/>
                </a:solidFill>
                <a:latin typeface="Bubblegum Sans"/>
                <a:ea typeface="Bubblegum Sans"/>
                <a:cs typeface="Bubblegum Sans"/>
                <a:sym typeface="Bubblegum Sans"/>
              </a:rPr>
              <a:t>Que es una Variable</a:t>
            </a:r>
            <a:endParaRPr/>
          </a:p>
        </p:txBody>
      </p:sp>
      <p:sp>
        <p:nvSpPr>
          <p:cNvPr id="103" name="Google Shape;103;p16"/>
          <p:cNvSpPr txBox="1"/>
          <p:nvPr>
            <p:ph idx="1" type="body"/>
          </p:nvPr>
        </p:nvSpPr>
        <p:spPr>
          <a:xfrm>
            <a:off x="363350" y="3419750"/>
            <a:ext cx="8277300" cy="151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00000"/>
                </a:solidFill>
                <a:latin typeface="Bubblegum Sans"/>
                <a:ea typeface="Bubblegum Sans"/>
                <a:cs typeface="Bubblegum Sans"/>
                <a:sym typeface="Bubblegum Sans"/>
              </a:rPr>
              <a:t>Una variable es donde se guarda (y se recupera) datos que se utilizan en un programa.</a:t>
            </a:r>
            <a:endParaRPr sz="3000">
              <a:solidFill>
                <a:srgbClr val="000000"/>
              </a:solidFill>
              <a:latin typeface="Bubblegum Sans"/>
              <a:ea typeface="Bubblegum Sans"/>
              <a:cs typeface="Bubblegum Sans"/>
              <a:sym typeface="Bubblegum Sans"/>
            </a:endParaRPr>
          </a:p>
        </p:txBody>
      </p:sp>
      <p:pic>
        <p:nvPicPr>
          <p:cNvPr id="104" name="Google Shape;10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6475" y="1323675"/>
            <a:ext cx="2125224" cy="2159399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6"/>
          <p:cNvSpPr txBox="1"/>
          <p:nvPr/>
        </p:nvSpPr>
        <p:spPr>
          <a:xfrm rot="-1139">
            <a:off x="7111198" y="1404685"/>
            <a:ext cx="905100" cy="478200"/>
          </a:xfrm>
          <a:prstGeom prst="rect">
            <a:avLst/>
          </a:prstGeom>
          <a:solidFill>
            <a:srgbClr val="CA2859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7,23</a:t>
            </a:r>
            <a:endParaRPr b="1"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06" name="Google Shape;106;p16"/>
          <p:cNvSpPr txBox="1"/>
          <p:nvPr/>
        </p:nvSpPr>
        <p:spPr>
          <a:xfrm rot="-996">
            <a:off x="690924" y="1757266"/>
            <a:ext cx="1035000" cy="478200"/>
          </a:xfrm>
          <a:prstGeom prst="rect">
            <a:avLst/>
          </a:prstGeom>
          <a:solidFill>
            <a:srgbClr val="CA2859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Juan</a:t>
            </a:r>
            <a:endParaRPr b="1"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07" name="Google Shape;107;p16"/>
          <p:cNvSpPr txBox="1"/>
          <p:nvPr/>
        </p:nvSpPr>
        <p:spPr>
          <a:xfrm rot="-1524">
            <a:off x="6837600" y="2941294"/>
            <a:ext cx="2030100" cy="478200"/>
          </a:xfrm>
          <a:prstGeom prst="rect">
            <a:avLst/>
          </a:prstGeom>
          <a:solidFill>
            <a:srgbClr val="CA2859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“PASO DE AÑO”</a:t>
            </a:r>
            <a:endParaRPr b="1" sz="16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08" name="Google Shape;108;p16"/>
          <p:cNvSpPr/>
          <p:nvPr/>
        </p:nvSpPr>
        <p:spPr>
          <a:xfrm rot="10800000">
            <a:off x="5303725" y="1883050"/>
            <a:ext cx="2656800" cy="738000"/>
          </a:xfrm>
          <a:prstGeom prst="bentArrow">
            <a:avLst>
              <a:gd fmla="val 25000" name="adj1"/>
              <a:gd fmla="val 34292" name="adj2"/>
              <a:gd fmla="val 50000" name="adj3"/>
              <a:gd fmla="val 78208" name="adj4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16"/>
          <p:cNvSpPr/>
          <p:nvPr/>
        </p:nvSpPr>
        <p:spPr>
          <a:xfrm>
            <a:off x="5534097" y="2942525"/>
            <a:ext cx="1303500" cy="4788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16"/>
          <p:cNvSpPr/>
          <p:nvPr/>
        </p:nvSpPr>
        <p:spPr>
          <a:xfrm>
            <a:off x="1135425" y="955350"/>
            <a:ext cx="3436500" cy="801600"/>
          </a:xfrm>
          <a:prstGeom prst="curvedDownArrow">
            <a:avLst>
              <a:gd fmla="val 25000" name="adj1"/>
              <a:gd fmla="val 50000" name="adj2"/>
              <a:gd fmla="val 2500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16"/>
          <p:cNvSpPr txBox="1"/>
          <p:nvPr/>
        </p:nvSpPr>
        <p:spPr>
          <a:xfrm>
            <a:off x="3900200" y="2395300"/>
            <a:ext cx="1303500" cy="3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Proxima Nova"/>
                <a:ea typeface="Proxima Nova"/>
                <a:cs typeface="Proxima Nova"/>
                <a:sym typeface="Proxima Nova"/>
              </a:rPr>
              <a:t>PROMEDIO</a:t>
            </a:r>
            <a:endParaRPr b="1" sz="16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2" name="Google Shape;112;p16"/>
          <p:cNvSpPr txBox="1"/>
          <p:nvPr/>
        </p:nvSpPr>
        <p:spPr>
          <a:xfrm>
            <a:off x="4000000" y="1759675"/>
            <a:ext cx="1203600" cy="3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Proxima Nova"/>
                <a:ea typeface="Proxima Nova"/>
                <a:cs typeface="Proxima Nova"/>
                <a:sym typeface="Proxima Nova"/>
              </a:rPr>
              <a:t>NOMBRE</a:t>
            </a:r>
            <a:endParaRPr b="1" sz="15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3" name="Google Shape;113;p16"/>
          <p:cNvSpPr txBox="1"/>
          <p:nvPr/>
        </p:nvSpPr>
        <p:spPr>
          <a:xfrm>
            <a:off x="3900200" y="2928700"/>
            <a:ext cx="1614600" cy="3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Proxima Nova"/>
                <a:ea typeface="Proxima Nova"/>
                <a:cs typeface="Proxima Nova"/>
                <a:sym typeface="Proxima Nova"/>
              </a:rPr>
              <a:t>MENSAJE</a:t>
            </a:r>
            <a:endParaRPr b="1" sz="2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14" name="Google Shape;11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51392" y="184950"/>
            <a:ext cx="732363" cy="85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7"/>
          <p:cNvSpPr txBox="1"/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CA2859"/>
                </a:solidFill>
                <a:latin typeface="Bubblegum Sans"/>
                <a:ea typeface="Bubblegum Sans"/>
                <a:cs typeface="Bubblegum Sans"/>
                <a:sym typeface="Bubblegum Sans"/>
              </a:rPr>
              <a:t>Variables</a:t>
            </a:r>
            <a:endParaRPr sz="6000">
              <a:solidFill>
                <a:srgbClr val="CA2859"/>
              </a:solidFill>
              <a:latin typeface="Bubblegum Sans"/>
              <a:ea typeface="Bubblegum Sans"/>
              <a:cs typeface="Bubblegum Sans"/>
              <a:sym typeface="Bubblegum Sans"/>
            </a:endParaRPr>
          </a:p>
        </p:txBody>
      </p:sp>
      <p:sp>
        <p:nvSpPr>
          <p:cNvPr id="120" name="Google Shape;120;p17"/>
          <p:cNvSpPr txBox="1"/>
          <p:nvPr>
            <p:ph idx="1" type="body"/>
          </p:nvPr>
        </p:nvSpPr>
        <p:spPr>
          <a:xfrm>
            <a:off x="311700" y="1152475"/>
            <a:ext cx="8753100" cy="381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00000"/>
                </a:solidFill>
                <a:latin typeface="Bubblegum Sans"/>
                <a:ea typeface="Bubblegum Sans"/>
                <a:cs typeface="Bubblegum Sans"/>
                <a:sym typeface="Bubblegum Sans"/>
              </a:rPr>
              <a:t>Las variables solo pueden contener un valor a la vez, Estos valores pueden ser números, cadenas o booleanas.</a:t>
            </a:r>
            <a:endParaRPr/>
          </a:p>
        </p:txBody>
      </p:sp>
      <p:pic>
        <p:nvPicPr>
          <p:cNvPr id="121" name="Google Shape;12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5913" y="2498325"/>
            <a:ext cx="5952174" cy="246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51392" y="184950"/>
            <a:ext cx="732363" cy="85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8"/>
          <p:cNvSpPr txBox="1"/>
          <p:nvPr>
            <p:ph idx="1" type="body"/>
          </p:nvPr>
        </p:nvSpPr>
        <p:spPr>
          <a:xfrm>
            <a:off x="311700" y="1152475"/>
            <a:ext cx="5532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00000"/>
                </a:solidFill>
                <a:latin typeface="Bubblegum Sans"/>
                <a:ea typeface="Bubblegum Sans"/>
                <a:cs typeface="Bubblegum Sans"/>
                <a:sym typeface="Bubblegum Sans"/>
              </a:rPr>
              <a:t>Puedes cambiar el valor de una variable. Utiliza nombres fáciles que tengan relación con el contenido que almacena la variable para trabajar de manera más sencilla. </a:t>
            </a:r>
            <a:endParaRPr/>
          </a:p>
        </p:txBody>
      </p:sp>
      <p:pic>
        <p:nvPicPr>
          <p:cNvPr id="128" name="Google Shape;128;p18"/>
          <p:cNvPicPr preferRelativeResize="0"/>
          <p:nvPr/>
        </p:nvPicPr>
        <p:blipFill rotWithShape="1">
          <a:blip r:embed="rId3">
            <a:alphaModFix/>
          </a:blip>
          <a:srcRect b="23010" l="57864" r="23509" t="29788"/>
          <a:stretch/>
        </p:blipFill>
        <p:spPr>
          <a:xfrm>
            <a:off x="6312975" y="920118"/>
            <a:ext cx="2622874" cy="37369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8"/>
          <p:cNvSpPr txBox="1"/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CA2859"/>
                </a:solidFill>
                <a:latin typeface="Bubblegum Sans"/>
                <a:ea typeface="Bubblegum Sans"/>
                <a:cs typeface="Bubblegum Sans"/>
                <a:sym typeface="Bubblegum Sans"/>
              </a:rPr>
              <a:t>Variables</a:t>
            </a:r>
            <a:endParaRPr sz="6000">
              <a:solidFill>
                <a:srgbClr val="CA2859"/>
              </a:solidFill>
              <a:latin typeface="Bubblegum Sans"/>
              <a:ea typeface="Bubblegum Sans"/>
              <a:cs typeface="Bubblegum Sans"/>
              <a:sym typeface="Bubblegum Sans"/>
            </a:endParaRPr>
          </a:p>
        </p:txBody>
      </p:sp>
      <p:pic>
        <p:nvPicPr>
          <p:cNvPr id="130" name="Google Shape;13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51392" y="184950"/>
            <a:ext cx="732363" cy="85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9"/>
          <p:cNvSpPr txBox="1"/>
          <p:nvPr>
            <p:ph type="title"/>
          </p:nvPr>
        </p:nvSpPr>
        <p:spPr>
          <a:xfrm>
            <a:off x="0" y="228600"/>
            <a:ext cx="914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CA2859"/>
                </a:solidFill>
                <a:latin typeface="Bubblegum Sans"/>
                <a:ea typeface="Bubblegum Sans"/>
                <a:cs typeface="Bubblegum Sans"/>
                <a:sym typeface="Bubblegum Sans"/>
              </a:rPr>
              <a:t>VARIABLES LOCALES Y GLOBALES</a:t>
            </a:r>
            <a:endParaRPr sz="3600">
              <a:solidFill>
                <a:srgbClr val="CA2859"/>
              </a:solidFill>
              <a:latin typeface="Bubblegum Sans"/>
              <a:ea typeface="Bubblegum Sans"/>
              <a:cs typeface="Bubblegum Sans"/>
              <a:sym typeface="Bubblegum Sans"/>
            </a:endParaRPr>
          </a:p>
        </p:txBody>
      </p:sp>
      <p:sp>
        <p:nvSpPr>
          <p:cNvPr id="136" name="Google Shape;136;p19"/>
          <p:cNvSpPr txBox="1"/>
          <p:nvPr>
            <p:ph idx="1" type="body"/>
          </p:nvPr>
        </p:nvSpPr>
        <p:spPr>
          <a:xfrm>
            <a:off x="356475" y="1069450"/>
            <a:ext cx="8288100" cy="288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00000"/>
                </a:solidFill>
                <a:latin typeface="Bubblegum Sans"/>
                <a:ea typeface="Bubblegum Sans"/>
                <a:cs typeface="Bubblegum Sans"/>
                <a:sym typeface="Bubblegum Sans"/>
              </a:rPr>
              <a:t>Cuando creamos una nueva variable siempre se nos pregunta si queremos una variable para todos los objetos o una variable para este objeto:</a:t>
            </a:r>
            <a:endParaRPr/>
          </a:p>
        </p:txBody>
      </p:sp>
      <p:pic>
        <p:nvPicPr>
          <p:cNvPr id="137" name="Google Shape;13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2412" y="2850950"/>
            <a:ext cx="3976226" cy="229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51392" y="184950"/>
            <a:ext cx="732363" cy="85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0"/>
          <p:cNvSpPr txBox="1"/>
          <p:nvPr>
            <p:ph idx="1" type="body"/>
          </p:nvPr>
        </p:nvSpPr>
        <p:spPr>
          <a:xfrm>
            <a:off x="311700" y="1152475"/>
            <a:ext cx="5341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00000"/>
                </a:solidFill>
                <a:latin typeface="Bubblegum Sans"/>
                <a:ea typeface="Bubblegum Sans"/>
                <a:cs typeface="Bubblegum Sans"/>
                <a:sym typeface="Bubblegum Sans"/>
              </a:rPr>
              <a:t>La variable "Sólo para este objeto" o local sólo es visible y se puede modificar por el objeto que la tiene asignada.</a:t>
            </a:r>
            <a:endParaRPr/>
          </a:p>
        </p:txBody>
      </p:sp>
      <p:pic>
        <p:nvPicPr>
          <p:cNvPr id="144" name="Google Shape;144;p20"/>
          <p:cNvPicPr preferRelativeResize="0"/>
          <p:nvPr/>
        </p:nvPicPr>
        <p:blipFill rotWithShape="1">
          <a:blip r:embed="rId3">
            <a:alphaModFix/>
          </a:blip>
          <a:srcRect b="38202" l="37367" r="36788" t="22282"/>
          <a:stretch/>
        </p:blipFill>
        <p:spPr>
          <a:xfrm>
            <a:off x="5840425" y="1395700"/>
            <a:ext cx="2991875" cy="261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64400" y="2760175"/>
            <a:ext cx="2840250" cy="196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51392" y="184950"/>
            <a:ext cx="732363" cy="8574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0"/>
          <p:cNvSpPr txBox="1"/>
          <p:nvPr>
            <p:ph type="title"/>
          </p:nvPr>
        </p:nvSpPr>
        <p:spPr>
          <a:xfrm>
            <a:off x="0" y="228600"/>
            <a:ext cx="914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CA2859"/>
                </a:solidFill>
                <a:latin typeface="Bubblegum Sans"/>
                <a:ea typeface="Bubblegum Sans"/>
                <a:cs typeface="Bubblegum Sans"/>
                <a:sym typeface="Bubblegum Sans"/>
              </a:rPr>
              <a:t>VARIABLES LOCALES Y GLOBALES</a:t>
            </a:r>
            <a:endParaRPr sz="3600">
              <a:solidFill>
                <a:srgbClr val="CA2859"/>
              </a:solidFill>
              <a:latin typeface="Bubblegum Sans"/>
              <a:ea typeface="Bubblegum Sans"/>
              <a:cs typeface="Bubblegum Sans"/>
              <a:sym typeface="Bubblegum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1"/>
          <p:cNvSpPr txBox="1"/>
          <p:nvPr>
            <p:ph idx="1" type="body"/>
          </p:nvPr>
        </p:nvSpPr>
        <p:spPr>
          <a:xfrm>
            <a:off x="3653925" y="1152475"/>
            <a:ext cx="5178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00000"/>
                </a:solidFill>
                <a:latin typeface="Bubblegum Sans"/>
                <a:ea typeface="Bubblegum Sans"/>
                <a:cs typeface="Bubblegum Sans"/>
                <a:sym typeface="Bubblegum Sans"/>
              </a:rPr>
              <a:t>La variable "Para todos los objetos" o global es visible y se puede modificar por cualquier objeto del proyecto.</a:t>
            </a:r>
            <a:endParaRPr/>
          </a:p>
        </p:txBody>
      </p:sp>
      <p:pic>
        <p:nvPicPr>
          <p:cNvPr id="153" name="Google Shape;153;p21"/>
          <p:cNvPicPr preferRelativeResize="0"/>
          <p:nvPr/>
        </p:nvPicPr>
        <p:blipFill rotWithShape="1">
          <a:blip r:embed="rId3">
            <a:alphaModFix/>
          </a:blip>
          <a:srcRect b="37792" l="36845" r="36753" t="22514"/>
          <a:stretch/>
        </p:blipFill>
        <p:spPr>
          <a:xfrm>
            <a:off x="349900" y="1219838"/>
            <a:ext cx="3198626" cy="2703825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1"/>
          <p:cNvSpPr txBox="1"/>
          <p:nvPr>
            <p:ph type="title"/>
          </p:nvPr>
        </p:nvSpPr>
        <p:spPr>
          <a:xfrm>
            <a:off x="0" y="228600"/>
            <a:ext cx="914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CA2859"/>
                </a:solidFill>
                <a:latin typeface="Bubblegum Sans"/>
                <a:ea typeface="Bubblegum Sans"/>
                <a:cs typeface="Bubblegum Sans"/>
                <a:sym typeface="Bubblegum Sans"/>
              </a:rPr>
              <a:t>VARIABLES LOCALES Y GLOBALES</a:t>
            </a:r>
            <a:endParaRPr sz="3600">
              <a:solidFill>
                <a:srgbClr val="CA2859"/>
              </a:solidFill>
              <a:latin typeface="Bubblegum Sans"/>
              <a:ea typeface="Bubblegum Sans"/>
              <a:cs typeface="Bubblegum Sans"/>
              <a:sym typeface="Bubblegum Sans"/>
            </a:endParaRPr>
          </a:p>
        </p:txBody>
      </p:sp>
      <p:pic>
        <p:nvPicPr>
          <p:cNvPr id="155" name="Google Shape;15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51392" y="184950"/>
            <a:ext cx="732363" cy="85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livia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